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62B5F-7C3B-498E-A3A4-122C1D19AC54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3BF692-08DD-49A9-B326-705E1913AB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1783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BF692-08DD-49A9-B326-705E1913AB3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120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0961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33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981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4987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700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266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99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45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55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11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40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DEC9F7-2802-4881-979D-B9ADFF8F896F}" type="datetimeFigureOut">
              <a:rPr lang="en-US" smtClean="0"/>
              <a:t>10/24/2012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23B400-D8F3-4391-8CD6-B5FD7EFCF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1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00" y="346934"/>
            <a:ext cx="8980429" cy="605386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Middle Eastern Countries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By: Blake Maines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063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76200"/>
            <a:ext cx="8839200" cy="6580981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Tunisia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219200" y="2286000"/>
            <a:ext cx="64008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In 2009, they held there first elections.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On June 23</a:t>
            </a:r>
            <a:r>
              <a:rPr lang="en-US" sz="2800" baseline="30000" dirty="0" smtClean="0"/>
              <a:t>rd</a:t>
            </a:r>
            <a:r>
              <a:rPr lang="en-US" sz="2800" dirty="0"/>
              <a:t> </a:t>
            </a:r>
            <a:r>
              <a:rPr lang="en-US" sz="2800" dirty="0" smtClean="0"/>
              <a:t>the second elections will be held. 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2800" dirty="0" smtClean="0"/>
              <a:t>The two political parties are the congress for the republic and the Ettakatol.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729672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The civil war in Algeria has never came to a conclusion.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Al Qaeda is helping spread the conflict into the Sahel region.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Riding food prices in Algeria has caused many outbreaks of riots and protests.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protest have no affiliation with any political parties.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096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Egypt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Egyptians are participating in elections, which they have not done in over half a century.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200 million dollars have been raised for education reform in Egypt.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Over 70 % of eligible voters voted.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media is partisan, not objective, just like America.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11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Libya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September 11,2012, Libyans attacked the US consulate. The US consulate was burned and four other Americans were murdered.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Obama used the attack as motivation by a video that was released.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The US government has denied funds for the defense in Libya while the Chevy volt were given.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45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Saudi Arabia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UK has recently pissed off the Arabs.</a:t>
            </a:r>
          </a:p>
          <a:p>
            <a:r>
              <a:rPr lang="en-US" dirty="0" smtClean="0"/>
              <a:t>They started an inquiry about how the UK can “ encourage democratic and liberalizing reforms in Saudi Arabia”</a:t>
            </a:r>
          </a:p>
          <a:p>
            <a:r>
              <a:rPr lang="en-US" dirty="0" smtClean="0"/>
              <a:t>Changes need to be made in Arabia to catch up with the rest of the world.</a:t>
            </a:r>
          </a:p>
          <a:p>
            <a:r>
              <a:rPr lang="en-US" dirty="0" smtClean="0"/>
              <a:t>Women's rights are at least a century behind most other countries in the world.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49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Jordan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When King Abdullah II dissolved the countries parliament, thousands of protests 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occurred.</a:t>
            </a: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The rallies were peaceful and called for constitutional reforms, because the king has to much power.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Protesters demanded that representative need to be implemented in a democratic system.</a:t>
            </a:r>
          </a:p>
        </p:txBody>
      </p:sp>
    </p:spTree>
    <p:extLst>
      <p:ext uri="{BB962C8B-B14F-4D97-AF65-F5344CB8AC3E}">
        <p14:creationId xmlns:p14="http://schemas.microsoft.com/office/powerpoint/2010/main" val="409609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Yemen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Yemen is having the same problems that the rest of the middle east is having.</a:t>
            </a:r>
          </a:p>
          <a:p>
            <a:r>
              <a:rPr lang="en-US" dirty="0" smtClean="0"/>
              <a:t>The number of malnourished children has increased by 83 %. </a:t>
            </a:r>
          </a:p>
          <a:p>
            <a:r>
              <a:rPr lang="en-US" dirty="0" smtClean="0"/>
              <a:t>The number of people in Yemen have, limited access to food has doubled.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88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 Syria, there is a rising number of people rebelling against the President Assad.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Most the rebels have formed a alliance together to fight.</a:t>
            </a:r>
          </a:p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If all of the Anti-Assad fough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t together, the fall of Assad will happen </a:t>
            </a:r>
            <a:r>
              <a:rPr lang="en-US" smtClean="0">
                <a:solidFill>
                  <a:schemeClr val="bg1">
                    <a:lumMod val="50000"/>
                  </a:schemeClr>
                </a:solidFill>
              </a:rPr>
              <a:t>much quicker. </a:t>
            </a:r>
            <a:endParaRPr lang="en-US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858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390</Words>
  <Application>Microsoft Office PowerPoint</Application>
  <PresentationFormat>On-screen Show (4:3)</PresentationFormat>
  <Paragraphs>39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Middle Eastern Countries</vt:lpstr>
      <vt:lpstr>Tunisia</vt:lpstr>
      <vt:lpstr>Algeria</vt:lpstr>
      <vt:lpstr>Egypt</vt:lpstr>
      <vt:lpstr>Libya</vt:lpstr>
      <vt:lpstr>Saudi Arabia</vt:lpstr>
      <vt:lpstr>Jordan</vt:lpstr>
      <vt:lpstr>Yemen</vt:lpstr>
      <vt:lpstr>Syria</vt:lpstr>
    </vt:vector>
  </TitlesOfParts>
  <Company>Boone County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Middle Eastern Countries</dc:title>
  <dc:creator>Maines, Blake</dc:creator>
  <cp:lastModifiedBy>Maines, Blake</cp:lastModifiedBy>
  <cp:revision>7</cp:revision>
  <dcterms:created xsi:type="dcterms:W3CDTF">2012-10-23T12:11:56Z</dcterms:created>
  <dcterms:modified xsi:type="dcterms:W3CDTF">2012-10-24T12:12:00Z</dcterms:modified>
</cp:coreProperties>
</file>